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9CC5996-D5C9-47C7-8580-45BD1D4F73BE}" type="datetimeFigureOut">
              <a:rPr lang="en-US" smtClean="0"/>
              <a:pPr/>
              <a:t>10/27/2009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A199F70-43C5-4C8E-8F7B-1D863FD436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Unemployment and Unemployment Benefits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Puhala, Russell McIntyre, </a:t>
            </a:r>
            <a:r>
              <a:rPr lang="en-US" dirty="0" err="1" smtClean="0"/>
              <a:t>Charise</a:t>
            </a:r>
            <a:r>
              <a:rPr lang="en-US" dirty="0" smtClean="0"/>
              <a:t> </a:t>
            </a:r>
            <a:r>
              <a:rPr lang="en-US" dirty="0" err="1" smtClean="0"/>
              <a:t>Teylor</a:t>
            </a:r>
            <a:r>
              <a:rPr lang="en-US" dirty="0" smtClean="0"/>
              <a:t> Nelson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419600"/>
            <a:ext cx="3014663" cy="201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migrant 2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58611"/>
            <a:ext cx="8229600" cy="4022989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167640"/>
            <a:ext cx="3886200" cy="10515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Introduction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183880" cy="4187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Currently, unemployment rates are the highest they have been since the 1930s.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Unemployed workers are entitled to benefits when dismissed from work through no fault of their own.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As state revenues decrease, unemployment benefits increase.</a:t>
            </a:r>
            <a:endParaRPr lang="en-US" sz="2400" dirty="0"/>
          </a:p>
        </p:txBody>
      </p:sp>
      <p:pic>
        <p:nvPicPr>
          <p:cNvPr id="2050" name="Picture 2" descr="C:\Users\Max\AppData\Local\Microsoft\Windows\Temporary Internet Files\Content.IE5\UGTUMZPN\MCBD06645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97598" y="4711598"/>
            <a:ext cx="1841602" cy="184160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915400" cy="1600200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/>
              <a:t>1. Using the US definition of unemployment, are you unemployed?</a:t>
            </a:r>
            <a:br>
              <a:rPr lang="en-US" sz="3000" dirty="0" smtClean="0"/>
            </a:br>
            <a:r>
              <a:rPr lang="en-US" sz="3000" dirty="0" smtClean="0"/>
              <a:t>Why or why not?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87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People with jobs are employed.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People without jobs who are looking for jobs and available to work are unemployed.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People who aren’t employed or unemployed aren’t in the labor force.</a:t>
            </a:r>
          </a:p>
        </p:txBody>
      </p:sp>
      <p:pic>
        <p:nvPicPr>
          <p:cNvPr id="3074" name="Picture 2" descr="C:\Users\Max\AppData\Local\Microsoft\Windows\Temporary Internet Files\Content.IE5\DDVTLS1R\MCj015790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1676400"/>
            <a:ext cx="1549737" cy="151851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44562"/>
            <a:ext cx="8229600" cy="1189038"/>
          </a:xfrm>
        </p:spPr>
        <p:txBody>
          <a:bodyPr>
            <a:noAutofit/>
          </a:bodyPr>
          <a:lstStyle/>
          <a:p>
            <a:pPr algn="ctr"/>
            <a:r>
              <a:rPr lang="en-US" sz="2600" dirty="0" smtClean="0"/>
              <a:t>2. How do the Federal and North Carolina governments cooperate in providing unemployment benefits to those out of work in North Carolina? 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4187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Each state administers a separate unemployment insurance program within guidelines established by Federal Law.</a:t>
            </a:r>
          </a:p>
          <a:p>
            <a:r>
              <a:rPr lang="en-US" sz="2400" dirty="0" smtClean="0"/>
              <a:t>Eligibility is determined by state law.</a:t>
            </a:r>
          </a:p>
          <a:p>
            <a:r>
              <a:rPr lang="en-US" sz="2400" dirty="0" smtClean="0"/>
              <a:t>States have unemployment benefits for 26 weeks.</a:t>
            </a:r>
          </a:p>
          <a:p>
            <a:r>
              <a:rPr lang="en-US" sz="2400" dirty="0" smtClean="0"/>
              <a:t>During this time of high unemployment, the Federal government has passed emergency unemployment compensation programs.</a:t>
            </a:r>
            <a:endParaRPr lang="en-US" sz="2400" dirty="0"/>
          </a:p>
        </p:txBody>
      </p:sp>
      <p:pic>
        <p:nvPicPr>
          <p:cNvPr id="4098" name="Picture 2" descr="C:\Users\Max\AppData\Local\Microsoft\Windows\Temporary Internet Files\Content.IE5\DDVTLS1R\MCj040828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5486400"/>
            <a:ext cx="1955800" cy="10096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64880" cy="105156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Current Extension Programs in Effect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1848"/>
            <a:ext cx="8183880" cy="4187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Emergency Unemployment Compensation of 2008 – Federal legislation providing up to 33 weeks of benefits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Federal Additional Compensation – Legislation providing an additional $25 supplement to weekly benefits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State Extended Benefits</a:t>
            </a:r>
            <a:endParaRPr lang="en-US" sz="2400" dirty="0"/>
          </a:p>
        </p:txBody>
      </p:sp>
      <p:pic>
        <p:nvPicPr>
          <p:cNvPr id="5122" name="Picture 2" descr="C:\Users\Max\AppData\Local\Microsoft\Windows\Temporary Internet Files\Content.IE5\UGTUMZPN\MCj0440391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43434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99060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sz="2600" dirty="0" smtClean="0"/>
              <a:t>3. Is it an economic cost when the state government taxes one citizen to provide unemployment benefits to another citizen? Why or why not?</a:t>
            </a:r>
            <a:endParaRPr lang="en-US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07680" cy="418795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For employed citizens, it is an economic cost since they are using their money to pay taxes benefiting others when they could be spending the money for themselves.</a:t>
            </a:r>
          </a:p>
          <a:p>
            <a:r>
              <a:rPr lang="en-US" sz="2200" dirty="0" smtClean="0"/>
              <a:t>For unemployed citizens, it is an economic gain since they receive state-provided benefits.</a:t>
            </a:r>
          </a:p>
          <a:p>
            <a:r>
              <a:rPr lang="en-US" sz="2200" dirty="0" smtClean="0"/>
              <a:t>From the state government’s perspective, unemployment benefits are economically neutral since the money remains in the economy.</a:t>
            </a:r>
            <a:endParaRPr lang="en-US" sz="2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4. Do unemployment benefits discourage individuals from looking for jobs? Why or why not?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183880" cy="4187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Unemployment benefits certainly can discourage one from looking for a job due to moral hazard.</a:t>
            </a:r>
          </a:p>
          <a:p>
            <a:r>
              <a:rPr lang="en-US" sz="2400" dirty="0" smtClean="0"/>
              <a:t>Moral hazard - The existence of disaster insurance leads to behavior that makes the disaster more likely.</a:t>
            </a:r>
          </a:p>
          <a:p>
            <a:r>
              <a:rPr lang="en-US" sz="2400" dirty="0" smtClean="0"/>
              <a:t>Knowing that you’re insured for unemployment leads to a greater possibility of prolonged unemployment.</a:t>
            </a:r>
            <a:endParaRPr lang="en-US" sz="2400" dirty="0"/>
          </a:p>
        </p:txBody>
      </p:sp>
      <p:pic>
        <p:nvPicPr>
          <p:cNvPr id="6146" name="Picture 2" descr="C:\Users\Max\AppData\Local\Microsoft\Windows\Temporary Internet Files\Content.IE5\03Q60VKC\MPj0442204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1800" y="5130800"/>
            <a:ext cx="1905000" cy="1270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964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5. What impact has immigration had on unemployment during this recession?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183880" cy="418795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It appears that immigration does not have a direct impact on unemployment during the recession.</a:t>
            </a:r>
          </a:p>
          <a:p>
            <a:r>
              <a:rPr lang="en-US" sz="2400" dirty="0" smtClean="0"/>
              <a:t>Immigrants are consumers as well as producers.</a:t>
            </a:r>
          </a:p>
          <a:p>
            <a:r>
              <a:rPr lang="en-US" sz="2400" dirty="0" smtClean="0"/>
              <a:t>In many different communities, immigrants are important in fostering growth and vitality in the local economy.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migration 1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1" y="1219200"/>
            <a:ext cx="8229600" cy="39624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89</TotalTime>
  <Words>420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Unemployment and Unemployment Benefits</vt:lpstr>
      <vt:lpstr>Introduction</vt:lpstr>
      <vt:lpstr>1. Using the US definition of unemployment, are you unemployed? Why or why not?</vt:lpstr>
      <vt:lpstr>2. How do the Federal and North Carolina governments cooperate in providing unemployment benefits to those out of work in North Carolina? </vt:lpstr>
      <vt:lpstr>Current Extension Programs in Effect</vt:lpstr>
      <vt:lpstr>3. Is it an economic cost when the state government taxes one citizen to provide unemployment benefits to another citizen? Why or why not?</vt:lpstr>
      <vt:lpstr>4. Do unemployment benefits discourage individuals from looking for jobs? Why or why not? </vt:lpstr>
      <vt:lpstr>5. What impact has immigration had on unemployment during this recession? </vt:lpstr>
      <vt:lpstr>Slide 9</vt:lpstr>
      <vt:lpstr>Slide 10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Unemployment and Unemployment Benefits</dc:title>
  <dc:creator>Max</dc:creator>
  <cp:lastModifiedBy>UNC</cp:lastModifiedBy>
  <cp:revision>19</cp:revision>
  <dcterms:created xsi:type="dcterms:W3CDTF">2009-10-26T19:13:00Z</dcterms:created>
  <dcterms:modified xsi:type="dcterms:W3CDTF">2009-10-27T16:28:48Z</dcterms:modified>
</cp:coreProperties>
</file>